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66F8F-C2A3-4EDA-9911-F68CF871E55D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425A9-856C-4A35-BFBF-A67BC7CA5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2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425A9-856C-4A35-BFBF-A67BC7CA5E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280AD-E244-48A5-B7EE-EB902A829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2C5472-019A-4BA2-AC3E-3DF880A90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1386AA-A720-4B28-BAB3-B8C209A6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1119A-3EDC-4002-9D04-909BCFAD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B823C-23E2-4774-B7B8-4BB2C8F2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3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3932D-00AA-4269-93EE-D79D4D3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529937-E194-451A-BA89-05D11F54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12B43C-4129-4F38-958F-B9989F0C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114A6-75CF-42EB-A8A2-0573A217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CB85F-6F09-41F3-B2B2-C2BAA0C2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5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796BE5-073D-44A0-9C6D-878A6E85D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781A7F-813B-4677-A4C4-1830D2D1F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40E417-03A3-4452-84A3-03EE506C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32CAC-1FE5-4DA5-8C6E-56295B6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8DD21-840B-480E-8E1F-05FE7A07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7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C6E5F-C4D5-4D53-A009-E5C4F75C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0AC705-CF13-455F-9054-43C6F573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48BBA2-5816-43D8-9B34-EBF990F3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D38A0-E178-4A7A-A549-5CF39C00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C6187-E459-4C91-82BC-596FDF5A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3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DD434-DFEC-4647-A202-B5C15232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E13EE3-D01A-43A9-9A1A-C8F6AC40D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276B43-8F19-43EB-987F-3FB90328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1D9B5A-F375-4C27-8C9B-18038E4D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4C580-9703-4EC4-9ABA-6F6E2707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6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7FE81-5718-4531-9A9E-C5117E9D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9E227-4635-4DB9-A133-E5D09D881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B5975E-BEE7-48A3-8ECE-087B6F34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4FA2B7-AD08-4CB4-8EE1-F1F041FB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29C727-E7D7-40A8-8789-D1A5B0A9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EF6004-91E4-4089-A9A6-3D4EEF70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9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C83D2-D62B-44DA-B67B-47841EBA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42880-5C15-471E-A259-368D0D83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06D826-B1D6-4377-A3F5-C3E10CD54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4EB27C-96AB-4AA4-87CD-F2E7095A0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F14025-3E28-4056-805E-F2690DFD5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7618E0-9197-4D0C-BC52-E4B2F627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5E9015-927F-4CEA-821E-DCE29D2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B403F4-DDAD-41E9-B904-658B15CE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2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3C6A5-4FF4-49E9-861C-B4FF108A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256E36-706A-4A61-AF54-DB8DD0F0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EBF1C4-F664-4D38-AB98-E9EA38F0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DE4EDC-9EC6-406E-AD9A-91D9644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6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7F22A0-1EA9-456A-B9E6-AB6BA1FD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34B0EC-39CA-4447-B5C0-A12B359C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05724-6B0D-4734-8913-6B9A4341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3C6C0-68EC-4427-82EE-200FB3AC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5402C-BB7C-42D9-9236-B4ECEBFE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1F6C2D-7954-4A56-A4C1-90DF15F0A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F0889-D17D-424F-BF66-3404D07B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6441AE-6288-48B1-AC53-0716F828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6AD381-400B-43FC-A52E-A99DECEF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8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FF961-5A0D-46D3-95AB-7F8E211C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03C26E-64BA-41E4-A057-3AB4BCB16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CCA94-7B65-44CB-ACF4-6C4547CCB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78DAD4-49A3-489D-947F-C27B04299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0605CF-7C3E-412B-BE0F-B104C54B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607DE9-702F-456B-A0B3-D0C5E468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4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427C73-1B25-4ED7-9401-43647B5C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94AEC-FA20-483B-9F0F-9EC986268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F326E-D5CC-442E-ACB9-A627DA4A9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2E7DF-283A-48F8-8DCC-C4B9739B226E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CF967-4FDE-4A19-8BE9-94427690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72231-398A-44A0-ABC3-BBB8390BA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634D-4F27-4321-B14E-C0A2A9558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6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DDD645-0BEE-4EE1-B640-57711AD0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DCBAF8-D85B-47CF-AB75-0669EAA35ACC}"/>
              </a:ext>
            </a:extLst>
          </p:cNvPr>
          <p:cNvSpPr/>
          <p:nvPr/>
        </p:nvSpPr>
        <p:spPr>
          <a:xfrm>
            <a:off x="3614486" y="2105561"/>
            <a:ext cx="47082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来者何人</a:t>
            </a:r>
            <a:endParaRPr lang="zh-CN" altLang="en-US" sz="80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22500-9447-4F07-AAB1-F29643E39C0F}"/>
              </a:ext>
            </a:extLst>
          </p:cNvPr>
          <p:cNvSpPr txBox="1"/>
          <p:nvPr/>
        </p:nvSpPr>
        <p:spPr>
          <a:xfrm>
            <a:off x="5677787" y="4758779"/>
            <a:ext cx="4593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Harrington" panose="04040505050A02020702" pitchFamily="82" charset="0"/>
              </a:rPr>
              <a:t>— 6611 </a:t>
            </a:r>
            <a:r>
              <a:rPr lang="en-US" altLang="zh-CN" sz="4000" b="1" dirty="0">
                <a:latin typeface="Harrington" panose="04040505050A02020702" pitchFamily="82" charset="0"/>
              </a:rPr>
              <a:t>GROUP</a:t>
            </a:r>
            <a:endParaRPr lang="zh-CN" altLang="en-US" sz="4000" b="1" dirty="0"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8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CE2B7-BE95-4FFE-83B5-7FDADB5C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3A71A2-3547-4D34-94D7-1B352FB644B9}"/>
              </a:ext>
            </a:extLst>
          </p:cNvPr>
          <p:cNvSpPr txBox="1"/>
          <p:nvPr/>
        </p:nvSpPr>
        <p:spPr>
          <a:xfrm>
            <a:off x="982684" y="731992"/>
            <a:ext cx="3121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游戏特点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D22C994-CA76-4043-965C-C292FA2F8E78}"/>
              </a:ext>
            </a:extLst>
          </p:cNvPr>
          <p:cNvSpPr/>
          <p:nvPr/>
        </p:nvSpPr>
        <p:spPr>
          <a:xfrm>
            <a:off x="848360" y="2661920"/>
            <a:ext cx="2885440" cy="13309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2676FC-2693-4410-A9BF-79431D10655E}"/>
              </a:ext>
            </a:extLst>
          </p:cNvPr>
          <p:cNvSpPr txBox="1"/>
          <p:nvPr/>
        </p:nvSpPr>
        <p:spPr>
          <a:xfrm>
            <a:off x="1318260" y="2942679"/>
            <a:ext cx="192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剧情性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17E5882-F62B-41F0-BEBE-14BC3DF60D5C}"/>
              </a:ext>
            </a:extLst>
          </p:cNvPr>
          <p:cNvSpPr/>
          <p:nvPr/>
        </p:nvSpPr>
        <p:spPr>
          <a:xfrm>
            <a:off x="4582160" y="2713950"/>
            <a:ext cx="2885440" cy="13309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546D73-DCBF-42B9-956B-82E50F3C7774}"/>
              </a:ext>
            </a:extLst>
          </p:cNvPr>
          <p:cNvSpPr txBox="1"/>
          <p:nvPr/>
        </p:nvSpPr>
        <p:spPr>
          <a:xfrm>
            <a:off x="5039360" y="2988270"/>
            <a:ext cx="192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多元性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04F3EE3-FABD-491E-AF61-39BE05E5ED86}"/>
              </a:ext>
            </a:extLst>
          </p:cNvPr>
          <p:cNvSpPr/>
          <p:nvPr/>
        </p:nvSpPr>
        <p:spPr>
          <a:xfrm>
            <a:off x="8397240" y="2661920"/>
            <a:ext cx="2885440" cy="13309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FC0FF1-BFC0-4B59-9670-3EBCE2BB4CC8}"/>
              </a:ext>
            </a:extLst>
          </p:cNvPr>
          <p:cNvSpPr txBox="1"/>
          <p:nvPr/>
        </p:nvSpPr>
        <p:spPr>
          <a:xfrm>
            <a:off x="8854440" y="2936240"/>
            <a:ext cx="192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延展性</a:t>
            </a:r>
          </a:p>
        </p:txBody>
      </p:sp>
    </p:spTree>
    <p:extLst>
      <p:ext uri="{BB962C8B-B14F-4D97-AF65-F5344CB8AC3E}">
        <p14:creationId xmlns:p14="http://schemas.microsoft.com/office/powerpoint/2010/main" val="212202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2D0B28-3DFD-4A87-B5B6-808EB0D7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0B1B92-27D6-436A-843C-411BC45CACB5}"/>
              </a:ext>
            </a:extLst>
          </p:cNvPr>
          <p:cNvSpPr txBox="1"/>
          <p:nvPr/>
        </p:nvSpPr>
        <p:spPr>
          <a:xfrm>
            <a:off x="444204" y="195099"/>
            <a:ext cx="5113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项目诞生与演化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A4E20F-DEC9-4CD9-A6D7-5964035DF2BD}"/>
              </a:ext>
            </a:extLst>
          </p:cNvPr>
          <p:cNvGrpSpPr/>
          <p:nvPr/>
        </p:nvGrpSpPr>
        <p:grpSpPr>
          <a:xfrm>
            <a:off x="314960" y="1351508"/>
            <a:ext cx="6278880" cy="3970318"/>
            <a:chOff x="1085088" y="1708001"/>
            <a:chExt cx="4218432" cy="39703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F53E84-50B8-4ACE-9D28-F3BF68BE175B}"/>
                </a:ext>
              </a:extLst>
            </p:cNvPr>
            <p:cNvSpPr txBox="1"/>
            <p:nvPr/>
          </p:nvSpPr>
          <p:spPr>
            <a:xfrm>
              <a:off x="1085088" y="1708001"/>
              <a:ext cx="421843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单纯游戏合集</a:t>
              </a:r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—6611 </a:t>
              </a:r>
              <a:r>
                <a:rPr lang="en-US" altLang="zh-CN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GAMEBOX</a:t>
              </a:r>
            </a:p>
            <a:p>
              <a:pPr algn="ctr"/>
              <a:endPara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/>
              <a:r>
                <a:rPr lang="zh-CN" altLang="en-US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武林风格闯关拜师</a:t>
              </a:r>
              <a:endPara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/>
              <a:endPara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/>
              <a:r>
                <a:rPr lang="zh-CN" altLang="en-US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借鉴空洞骑士元素</a:t>
              </a:r>
              <a:endPara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/>
              <a:r>
                <a:rPr lang="zh-CN" altLang="en-US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创设剧情 出现树形结构</a:t>
              </a:r>
              <a:endPara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       </a:t>
              </a:r>
              <a:endParaRPr lang="zh-CN" altLang="en-US" dirty="0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1CC015DA-DF24-4DA5-88DA-D83F315CA3C6}"/>
                </a:ext>
              </a:extLst>
            </p:cNvPr>
            <p:cNvSpPr/>
            <p:nvPr/>
          </p:nvSpPr>
          <p:spPr>
            <a:xfrm>
              <a:off x="3020883" y="2269720"/>
              <a:ext cx="599440" cy="474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C5547D90-790A-4A9E-A3DC-544B7E8FB146}"/>
                </a:ext>
              </a:extLst>
            </p:cNvPr>
            <p:cNvSpPr/>
            <p:nvPr/>
          </p:nvSpPr>
          <p:spPr>
            <a:xfrm>
              <a:off x="3020883" y="3404440"/>
              <a:ext cx="599440" cy="474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FBEC9E4-41AB-48F7-B15D-2BD4AD0BAAF3}"/>
              </a:ext>
            </a:extLst>
          </p:cNvPr>
          <p:cNvSpPr txBox="1"/>
          <p:nvPr/>
        </p:nvSpPr>
        <p:spPr>
          <a:xfrm>
            <a:off x="7484258" y="2175932"/>
            <a:ext cx="3031342" cy="250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剧情趋向丰满</a:t>
            </a:r>
            <a:endParaRPr lang="en-US" altLang="zh-CN" sz="3600" dirty="0">
              <a:solidFill>
                <a:schemeClr val="accent4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玩法趋向多元</a:t>
            </a:r>
            <a:endParaRPr lang="en-US" altLang="zh-CN" sz="3600" dirty="0">
              <a:solidFill>
                <a:schemeClr val="accent4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结构趋向复杂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E7F68B-A118-4CCD-BEEC-AE8DE0EB4962}"/>
              </a:ext>
            </a:extLst>
          </p:cNvPr>
          <p:cNvSpPr/>
          <p:nvPr/>
        </p:nvSpPr>
        <p:spPr>
          <a:xfrm>
            <a:off x="1590710" y="4860161"/>
            <a:ext cx="45052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5400" b="1" cap="none" spc="0" dirty="0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来者何人 </a:t>
            </a:r>
            <a:endParaRPr lang="zh-CN" altLang="en-US" sz="5400" b="1" cap="none" spc="0" dirty="0">
              <a:ln/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90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236DC2-F278-416E-ACFA-F167570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17"/>
            <a:ext cx="12192000" cy="65605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87B761-3AC7-4459-952D-E5A966F17E6A}"/>
              </a:ext>
            </a:extLst>
          </p:cNvPr>
          <p:cNvSpPr txBox="1"/>
          <p:nvPr/>
        </p:nvSpPr>
        <p:spPr>
          <a:xfrm>
            <a:off x="3911600" y="2092960"/>
            <a:ext cx="462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39159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3218DB-C376-47FC-9728-B23947CC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F8F547-9535-421D-9FEA-730D2CED38C9}"/>
              </a:ext>
            </a:extLst>
          </p:cNvPr>
          <p:cNvSpPr txBox="1"/>
          <p:nvPr/>
        </p:nvSpPr>
        <p:spPr>
          <a:xfrm>
            <a:off x="779484" y="1694243"/>
            <a:ext cx="294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剧情简介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54557-5353-4648-AC19-76F9078293E0}"/>
              </a:ext>
            </a:extLst>
          </p:cNvPr>
          <p:cNvSpPr txBox="1"/>
          <p:nvPr/>
        </p:nvSpPr>
        <p:spPr>
          <a:xfrm>
            <a:off x="4143153" y="1001746"/>
            <a:ext cx="804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不知何来，不知何往，并无心智，亦无情感。</a:t>
            </a:r>
            <a:b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行走在前往圣巢的路上，你手中仅有一根破旧的骨钉。</a:t>
            </a:r>
            <a:b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然而，你的能量足以颠覆这古老的王国。</a:t>
            </a:r>
            <a:b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障目的瘟疫之光行将笼罩这片土地，</a:t>
            </a:r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将其封印，正是你诞生的使命。</a:t>
            </a:r>
            <a:b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lang="zh-CN" altLang="en-US" sz="24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01A990-3167-4B2C-AC2C-AFE12CFCC2C3}"/>
              </a:ext>
            </a:extLst>
          </p:cNvPr>
          <p:cNvSpPr txBox="1"/>
          <p:nvPr/>
        </p:nvSpPr>
        <p:spPr>
          <a:xfrm>
            <a:off x="2054447" y="3429000"/>
            <a:ext cx="85911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本游戏将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空洞骑士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这款游戏散乱而破碎的剧情线路整合成一条主线，使玩家在享受各种经典小游戏的同时，也能够品鉴到空洞骑士所蕴藏的深刻内涵和宏大世界观。</a:t>
            </a:r>
          </a:p>
        </p:txBody>
      </p:sp>
    </p:spTree>
    <p:extLst>
      <p:ext uri="{BB962C8B-B14F-4D97-AF65-F5344CB8AC3E}">
        <p14:creationId xmlns:p14="http://schemas.microsoft.com/office/powerpoint/2010/main" val="127831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3218DB-C376-47FC-9728-B23947CC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F8F547-9535-421D-9FEA-730D2CED38C9}"/>
              </a:ext>
            </a:extLst>
          </p:cNvPr>
          <p:cNvSpPr txBox="1"/>
          <p:nvPr/>
        </p:nvSpPr>
        <p:spPr>
          <a:xfrm>
            <a:off x="850604" y="467832"/>
            <a:ext cx="3121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游戏机制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4648FD-F91B-4692-AF7D-DA07A661A702}"/>
              </a:ext>
            </a:extLst>
          </p:cNvPr>
          <p:cNvSpPr txBox="1"/>
          <p:nvPr/>
        </p:nvSpPr>
        <p:spPr>
          <a:xfrm>
            <a:off x="850604" y="1720840"/>
            <a:ext cx="9865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本游戏由六个基础游戏构成，六个游戏都是以经典的益智类小游戏为蓝本，针对我们的剧情做出相应调整。玩家每次进入新篇章都可以自己选择难度，不同难度的剧情走向和奖励也不同。即使玩家通关后再次进入游戏，也可以通过不同的选择获得全新的游戏体验。</a:t>
            </a:r>
          </a:p>
        </p:txBody>
      </p:sp>
    </p:spTree>
    <p:extLst>
      <p:ext uri="{BB962C8B-B14F-4D97-AF65-F5344CB8AC3E}">
        <p14:creationId xmlns:p14="http://schemas.microsoft.com/office/powerpoint/2010/main" val="385683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EEEB67-814A-4831-A459-FE2E10D65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EE0ED7-7443-475E-B00B-4FDDFBDE363E}"/>
              </a:ext>
            </a:extLst>
          </p:cNvPr>
          <p:cNvSpPr txBox="1"/>
          <p:nvPr/>
        </p:nvSpPr>
        <p:spPr>
          <a:xfrm>
            <a:off x="701040" y="52832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通过先知的考验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AB459C-62A0-4A37-BEFA-C5E2F2751686}"/>
              </a:ext>
            </a:extLst>
          </p:cNvPr>
          <p:cNvSpPr txBox="1"/>
          <p:nvPr/>
        </p:nvSpPr>
        <p:spPr>
          <a:xfrm>
            <a:off x="1605280" y="2297281"/>
            <a:ext cx="3515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安稳的十字路口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幽静的丛林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布满尖刺的深巢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485841-2460-472D-93A0-68E883891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4" t="17276" r="38166" b="20521"/>
          <a:stretch/>
        </p:blipFill>
        <p:spPr>
          <a:xfrm>
            <a:off x="6024880" y="1931402"/>
            <a:ext cx="289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171D54-AA56-4957-9F0F-32B48F7D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11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7F488F-77C2-4E58-BA24-6AE540B995AC}"/>
              </a:ext>
            </a:extLst>
          </p:cNvPr>
          <p:cNvSpPr txBox="1"/>
          <p:nvPr/>
        </p:nvSpPr>
        <p:spPr>
          <a:xfrm>
            <a:off x="701040" y="528320"/>
            <a:ext cx="4498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获取帝王的羽翼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C2A5F-BC14-40B6-A1F5-705F1A4A6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5" t="16916" r="42250" b="20341"/>
          <a:stretch/>
        </p:blipFill>
        <p:spPr>
          <a:xfrm>
            <a:off x="6763961" y="1869440"/>
            <a:ext cx="1841560" cy="3535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45641-9A83-4048-B14A-F9DB5A3EEE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14933" r="42645" b="19619"/>
          <a:stretch/>
        </p:blipFill>
        <p:spPr>
          <a:xfrm>
            <a:off x="2950180" y="1793240"/>
            <a:ext cx="1841560" cy="36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9A60FF-367A-4BDC-98A1-587BC3A9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5" r="6500" b="26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99FD94-A878-4F2F-A209-7CF64715B642}"/>
              </a:ext>
            </a:extLst>
          </p:cNvPr>
          <p:cNvSpPr txBox="1"/>
          <p:nvPr/>
        </p:nvSpPr>
        <p:spPr>
          <a:xfrm>
            <a:off x="660400" y="95504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继承先王的记忆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9A47E5-12B4-4573-9677-35211C9B7625}"/>
              </a:ext>
            </a:extLst>
          </p:cNvPr>
          <p:cNvSpPr txBox="1"/>
          <p:nvPr/>
        </p:nvSpPr>
        <p:spPr>
          <a:xfrm>
            <a:off x="1747520" y="1949162"/>
            <a:ext cx="5872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不战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正面挑战这暗藏玄机的宫殿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短暂却异常艰难的小路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7293D-E3A6-4229-A6BF-2B5E7F2A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11146" r="37499" b="14391"/>
          <a:stretch/>
        </p:blipFill>
        <p:spPr>
          <a:xfrm>
            <a:off x="8016240" y="1370538"/>
            <a:ext cx="3098800" cy="41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E484E6-3F9C-4D4B-A975-6846D081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2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213C25-FBCF-4D50-82CA-47BE591CDCD9}"/>
              </a:ext>
            </a:extLst>
          </p:cNvPr>
          <p:cNvSpPr txBox="1"/>
          <p:nvPr/>
        </p:nvSpPr>
        <p:spPr>
          <a:xfrm>
            <a:off x="660400" y="95504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追寻同胞的身影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34923D-E435-4872-9716-640E946CD294}"/>
              </a:ext>
            </a:extLst>
          </p:cNvPr>
          <p:cNvSpPr txBox="1"/>
          <p:nvPr/>
        </p:nvSpPr>
        <p:spPr>
          <a:xfrm>
            <a:off x="345440" y="1997839"/>
            <a:ext cx="523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选择离开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信任翅膀，飞跃海洋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OR</a:t>
            </a:r>
          </a:p>
          <a:p>
            <a:pPr algn="ctr"/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闯入灯塔，试图开灯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2083C-705D-4A21-ABBB-7791442A8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t="4295" r="18332" b="8802"/>
          <a:stretch/>
        </p:blipFill>
        <p:spPr>
          <a:xfrm>
            <a:off x="5923280" y="1786037"/>
            <a:ext cx="543960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F8E2AB-67FF-43FD-9291-F8774253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0F88FF-9589-418A-9953-3A280851EC95}"/>
              </a:ext>
            </a:extLst>
          </p:cNvPr>
          <p:cNvSpPr txBox="1"/>
          <p:nvPr/>
        </p:nvSpPr>
        <p:spPr>
          <a:xfrm>
            <a:off x="660400" y="95504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破除古老的封印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084B61-DB88-43D0-A7B2-B21BB4DF95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t="6098" r="39333" b="4476"/>
          <a:stretch/>
        </p:blipFill>
        <p:spPr>
          <a:xfrm>
            <a:off x="898033" y="2092961"/>
            <a:ext cx="4364847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C1F41C-5531-4836-822F-C7F1667A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323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1EFBE7-9156-43F4-A433-40F7B87055C2}"/>
              </a:ext>
            </a:extLst>
          </p:cNvPr>
          <p:cNvSpPr txBox="1"/>
          <p:nvPr/>
        </p:nvSpPr>
        <p:spPr>
          <a:xfrm>
            <a:off x="660400" y="955040"/>
            <a:ext cx="543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放逐光明 回归虚空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691CA-2F02-4513-8B1A-FEF6C05A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50" t="12889" r="30250" b="22370"/>
          <a:stretch/>
        </p:blipFill>
        <p:spPr>
          <a:xfrm>
            <a:off x="970280" y="1920240"/>
            <a:ext cx="4815840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317</Words>
  <Application>Microsoft Office PowerPoint</Application>
  <PresentationFormat>宽屏</PresentationFormat>
  <Paragraphs>47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华文行楷</vt:lpstr>
      <vt:lpstr>华文隶书</vt:lpstr>
      <vt:lpstr>华文新魏</vt:lpstr>
      <vt:lpstr>Arial</vt:lpstr>
      <vt:lpstr>Harrington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剧情简介</dc:title>
  <dc:creator>chen guang</dc:creator>
  <cp:lastModifiedBy>chen guang</cp:lastModifiedBy>
  <cp:revision>20</cp:revision>
  <dcterms:created xsi:type="dcterms:W3CDTF">2020-12-13T11:32:55Z</dcterms:created>
  <dcterms:modified xsi:type="dcterms:W3CDTF">2020-12-14T03:28:52Z</dcterms:modified>
</cp:coreProperties>
</file>